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4" d="100"/>
          <a:sy n="94" d="100"/>
        </p:scale>
        <p:origin x="7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78723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07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күші 5-10 м/с. Ауа температурасы түнде 15-17, күндіз 28-30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3-8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68662" y="3200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8662" y="2208718"/>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сейілуіне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көтеріңкі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197669685"/>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2,766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25168</TotalTime>
  <Words>662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4792</cp:revision>
  <cp:lastPrinted>2021-07-01T03:56:27Z</cp:lastPrinted>
  <dcterms:created xsi:type="dcterms:W3CDTF">2018-03-27T06:03:00Z</dcterms:created>
  <dcterms:modified xsi:type="dcterms:W3CDTF">2026-06-06T08:19:33Z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